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86" r:id="rId1"/>
  </p:sldMasterIdLst>
  <p:notesMasterIdLst>
    <p:notesMasterId r:id="rId33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</p:sldIdLst>
  <p:sldSz cx="12192000" cy="6858000"/>
  <p:notesSz cx="12192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914" autoAdjust="0"/>
  </p:normalViewPr>
  <p:slideViewPr>
    <p:cSldViewPr>
      <p:cViewPr varScale="1">
        <p:scale>
          <a:sx n="83" d="100"/>
          <a:sy n="83" d="100"/>
        </p:scale>
        <p:origin x="1638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3251E2-2859-4A78-B581-EDDAEC208F44}" type="doc">
      <dgm:prSet loTypeId="urn:microsoft.com/office/officeart/2005/8/layout/process1" loCatId="process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tr-TR"/>
        </a:p>
      </dgm:t>
    </dgm:pt>
    <dgm:pt modelId="{4ABAF566-9C88-4320-B913-B283F72491A9}">
      <dgm:prSet phldrT="[Text]" phldr="0"/>
      <dgm:spPr/>
      <dgm:t>
        <a:bodyPr/>
        <a:lstStyle/>
        <a:p>
          <a:r>
            <a:rPr lang="tr-TR" dirty="0"/>
            <a:t>Persona</a:t>
          </a:r>
        </a:p>
      </dgm:t>
    </dgm:pt>
    <dgm:pt modelId="{D539FDF8-4372-4F29-98C5-90656913FC0C}" type="parTrans" cxnId="{A61C379C-5F83-48C2-9A5E-B20FAB2479F1}">
      <dgm:prSet/>
      <dgm:spPr/>
      <dgm:t>
        <a:bodyPr/>
        <a:lstStyle/>
        <a:p>
          <a:endParaRPr lang="tr-TR"/>
        </a:p>
      </dgm:t>
    </dgm:pt>
    <dgm:pt modelId="{FF4479F3-1EBF-4F6B-BE7A-8115F6E0AAE0}" type="sibTrans" cxnId="{A61C379C-5F83-48C2-9A5E-B20FAB2479F1}">
      <dgm:prSet/>
      <dgm:spPr/>
      <dgm:t>
        <a:bodyPr/>
        <a:lstStyle/>
        <a:p>
          <a:endParaRPr lang="tr-TR"/>
        </a:p>
      </dgm:t>
    </dgm:pt>
    <dgm:pt modelId="{F3780166-383A-4D30-9853-0C4137109969}">
      <dgm:prSet phldrT="[Text]"/>
      <dgm:spPr/>
      <dgm:t>
        <a:bodyPr/>
        <a:lstStyle/>
        <a:p>
          <a:r>
            <a:rPr lang="tr-TR" dirty="0" err="1"/>
            <a:t>Instruction</a:t>
          </a:r>
          <a:endParaRPr lang="tr-TR" dirty="0"/>
        </a:p>
      </dgm:t>
    </dgm:pt>
    <dgm:pt modelId="{E9CA8E1D-8D70-4445-A079-4D17DDF04C9A}" type="parTrans" cxnId="{5EF46CB0-54C7-4B66-A455-88AAFDA63556}">
      <dgm:prSet/>
      <dgm:spPr/>
      <dgm:t>
        <a:bodyPr/>
        <a:lstStyle/>
        <a:p>
          <a:endParaRPr lang="tr-TR"/>
        </a:p>
      </dgm:t>
    </dgm:pt>
    <dgm:pt modelId="{CD782BC7-75CD-4382-919A-56FCC6A8EF5B}" type="sibTrans" cxnId="{5EF46CB0-54C7-4B66-A455-88AAFDA63556}">
      <dgm:prSet/>
      <dgm:spPr/>
      <dgm:t>
        <a:bodyPr/>
        <a:lstStyle/>
        <a:p>
          <a:endParaRPr lang="tr-TR"/>
        </a:p>
      </dgm:t>
    </dgm:pt>
    <dgm:pt modelId="{6BB5EA7E-1212-472D-B116-49FDCA7EB33C}">
      <dgm:prSet phldrT="[Text]"/>
      <dgm:spPr/>
      <dgm:t>
        <a:bodyPr/>
        <a:lstStyle/>
        <a:p>
          <a:r>
            <a:rPr lang="tr-TR" dirty="0" err="1"/>
            <a:t>Context</a:t>
          </a:r>
          <a:endParaRPr lang="tr-TR" dirty="0"/>
        </a:p>
      </dgm:t>
    </dgm:pt>
    <dgm:pt modelId="{05412E1D-37E3-4F54-B093-A10ACAC1E709}" type="parTrans" cxnId="{6D37CA8D-F463-4A98-84D0-935DCEC42EC7}">
      <dgm:prSet/>
      <dgm:spPr/>
      <dgm:t>
        <a:bodyPr/>
        <a:lstStyle/>
        <a:p>
          <a:endParaRPr lang="tr-TR"/>
        </a:p>
      </dgm:t>
    </dgm:pt>
    <dgm:pt modelId="{8DB257A1-EADD-44A3-AC62-38D47240FAC4}" type="sibTrans" cxnId="{6D37CA8D-F463-4A98-84D0-935DCEC42EC7}">
      <dgm:prSet/>
      <dgm:spPr/>
      <dgm:t>
        <a:bodyPr/>
        <a:lstStyle/>
        <a:p>
          <a:endParaRPr lang="tr-TR"/>
        </a:p>
      </dgm:t>
    </dgm:pt>
    <dgm:pt modelId="{118796E9-980A-491E-A94C-924C0582807A}">
      <dgm:prSet phldrT="[Text]"/>
      <dgm:spPr/>
      <dgm:t>
        <a:bodyPr/>
        <a:lstStyle/>
        <a:p>
          <a:r>
            <a:rPr lang="tr-TR" dirty="0"/>
            <a:t>Format</a:t>
          </a:r>
        </a:p>
      </dgm:t>
    </dgm:pt>
    <dgm:pt modelId="{8C5D92EA-9ED2-4927-9F54-07ECBEDB143F}" type="parTrans" cxnId="{F0A1A2AF-E1B1-4695-8AC0-B82532049765}">
      <dgm:prSet/>
      <dgm:spPr/>
      <dgm:t>
        <a:bodyPr/>
        <a:lstStyle/>
        <a:p>
          <a:endParaRPr lang="tr-TR"/>
        </a:p>
      </dgm:t>
    </dgm:pt>
    <dgm:pt modelId="{55CEC086-F890-49E0-BED3-650B5B4F838B}" type="sibTrans" cxnId="{F0A1A2AF-E1B1-4695-8AC0-B82532049765}">
      <dgm:prSet/>
      <dgm:spPr/>
      <dgm:t>
        <a:bodyPr/>
        <a:lstStyle/>
        <a:p>
          <a:endParaRPr lang="tr-TR"/>
        </a:p>
      </dgm:t>
    </dgm:pt>
    <dgm:pt modelId="{FF6EF241-8EA2-4012-8A8E-6269A77B489F}">
      <dgm:prSet phldrT="[Text]"/>
      <dgm:spPr/>
      <dgm:t>
        <a:bodyPr/>
        <a:lstStyle/>
        <a:p>
          <a:r>
            <a:rPr lang="tr-TR" dirty="0" err="1"/>
            <a:t>Audience</a:t>
          </a:r>
          <a:endParaRPr lang="tr-TR" dirty="0"/>
        </a:p>
      </dgm:t>
    </dgm:pt>
    <dgm:pt modelId="{E35A5F85-2B21-494B-9B37-3D3CDC376317}" type="parTrans" cxnId="{FCE76DE3-73B6-4AF4-928F-2C93F2167322}">
      <dgm:prSet/>
      <dgm:spPr/>
      <dgm:t>
        <a:bodyPr/>
        <a:lstStyle/>
        <a:p>
          <a:endParaRPr lang="tr-TR"/>
        </a:p>
      </dgm:t>
    </dgm:pt>
    <dgm:pt modelId="{CE4C9D4F-92A4-4429-83E2-37C6589A2459}" type="sibTrans" cxnId="{FCE76DE3-73B6-4AF4-928F-2C93F2167322}">
      <dgm:prSet/>
      <dgm:spPr/>
      <dgm:t>
        <a:bodyPr/>
        <a:lstStyle/>
        <a:p>
          <a:endParaRPr lang="tr-TR"/>
        </a:p>
      </dgm:t>
    </dgm:pt>
    <dgm:pt modelId="{0248FEC1-E7C9-4AF6-ABFE-316A30936A35}">
      <dgm:prSet phldrT="[Text]"/>
      <dgm:spPr/>
      <dgm:t>
        <a:bodyPr/>
        <a:lstStyle/>
        <a:p>
          <a:r>
            <a:rPr lang="tr-TR"/>
            <a:t>Tone</a:t>
          </a:r>
          <a:endParaRPr lang="tr-TR" dirty="0"/>
        </a:p>
      </dgm:t>
    </dgm:pt>
    <dgm:pt modelId="{62595A0F-5C1A-4350-8B63-0DD41258C0BD}" type="parTrans" cxnId="{B906908E-EF2C-4FF9-8F84-EAF7CC8A68F6}">
      <dgm:prSet/>
      <dgm:spPr/>
      <dgm:t>
        <a:bodyPr/>
        <a:lstStyle/>
        <a:p>
          <a:endParaRPr lang="tr-TR"/>
        </a:p>
      </dgm:t>
    </dgm:pt>
    <dgm:pt modelId="{A0CDE6A7-6880-4829-B1B3-5E46B957A1F6}" type="sibTrans" cxnId="{B906908E-EF2C-4FF9-8F84-EAF7CC8A68F6}">
      <dgm:prSet/>
      <dgm:spPr/>
      <dgm:t>
        <a:bodyPr/>
        <a:lstStyle/>
        <a:p>
          <a:endParaRPr lang="tr-TR"/>
        </a:p>
      </dgm:t>
    </dgm:pt>
    <dgm:pt modelId="{76BC66E7-5C40-4332-95BD-047A2FDABC88}">
      <dgm:prSet phldrT="[Text]"/>
      <dgm:spPr/>
      <dgm:t>
        <a:bodyPr/>
        <a:lstStyle/>
        <a:p>
          <a:r>
            <a:rPr lang="tr-TR" dirty="0"/>
            <a:t>Data</a:t>
          </a:r>
        </a:p>
      </dgm:t>
    </dgm:pt>
    <dgm:pt modelId="{14489197-FFD3-4F00-9263-0B5EF6A5F039}" type="parTrans" cxnId="{EAAC67C5-4897-4641-9D54-CB628D277433}">
      <dgm:prSet/>
      <dgm:spPr/>
      <dgm:t>
        <a:bodyPr/>
        <a:lstStyle/>
        <a:p>
          <a:endParaRPr lang="tr-TR"/>
        </a:p>
      </dgm:t>
    </dgm:pt>
    <dgm:pt modelId="{C64CE3C2-8BFC-433A-AA8A-BAA3E04E9476}" type="sibTrans" cxnId="{EAAC67C5-4897-4641-9D54-CB628D277433}">
      <dgm:prSet/>
      <dgm:spPr/>
      <dgm:t>
        <a:bodyPr/>
        <a:lstStyle/>
        <a:p>
          <a:endParaRPr lang="tr-TR"/>
        </a:p>
      </dgm:t>
    </dgm:pt>
    <dgm:pt modelId="{044B4CEC-26ED-4BC7-B2D7-093C4B9636CB}" type="pres">
      <dgm:prSet presAssocID="{843251E2-2859-4A78-B581-EDDAEC208F44}" presName="Name0" presStyleCnt="0">
        <dgm:presLayoutVars>
          <dgm:dir/>
          <dgm:resizeHandles val="exact"/>
        </dgm:presLayoutVars>
      </dgm:prSet>
      <dgm:spPr/>
    </dgm:pt>
    <dgm:pt modelId="{58115A78-8C86-4465-AB5F-01AF0507B46A}" type="pres">
      <dgm:prSet presAssocID="{4ABAF566-9C88-4320-B913-B283F72491A9}" presName="node" presStyleLbl="node1" presStyleIdx="0" presStyleCnt="7">
        <dgm:presLayoutVars>
          <dgm:bulletEnabled val="1"/>
        </dgm:presLayoutVars>
      </dgm:prSet>
      <dgm:spPr/>
    </dgm:pt>
    <dgm:pt modelId="{FA5B6092-2444-4353-8747-02EEDF79668F}" type="pres">
      <dgm:prSet presAssocID="{FF4479F3-1EBF-4F6B-BE7A-8115F6E0AAE0}" presName="sibTrans" presStyleLbl="sibTrans2D1" presStyleIdx="0" presStyleCnt="6"/>
      <dgm:spPr/>
    </dgm:pt>
    <dgm:pt modelId="{EB919CFB-98F4-4EA1-B887-C5CE5C1DF72A}" type="pres">
      <dgm:prSet presAssocID="{FF4479F3-1EBF-4F6B-BE7A-8115F6E0AAE0}" presName="connectorText" presStyleLbl="sibTrans2D1" presStyleIdx="0" presStyleCnt="6"/>
      <dgm:spPr/>
    </dgm:pt>
    <dgm:pt modelId="{5FE503DA-3008-4941-B03B-27FD1B99783B}" type="pres">
      <dgm:prSet presAssocID="{F3780166-383A-4D30-9853-0C4137109969}" presName="node" presStyleLbl="node1" presStyleIdx="1" presStyleCnt="7">
        <dgm:presLayoutVars>
          <dgm:bulletEnabled val="1"/>
        </dgm:presLayoutVars>
      </dgm:prSet>
      <dgm:spPr/>
    </dgm:pt>
    <dgm:pt modelId="{FD8AFD80-61B7-405A-BC16-28690ECD555F}" type="pres">
      <dgm:prSet presAssocID="{CD782BC7-75CD-4382-919A-56FCC6A8EF5B}" presName="sibTrans" presStyleLbl="sibTrans2D1" presStyleIdx="1" presStyleCnt="6"/>
      <dgm:spPr/>
    </dgm:pt>
    <dgm:pt modelId="{3D7A7A4B-5C16-4FBE-A2DE-B5C98C31B599}" type="pres">
      <dgm:prSet presAssocID="{CD782BC7-75CD-4382-919A-56FCC6A8EF5B}" presName="connectorText" presStyleLbl="sibTrans2D1" presStyleIdx="1" presStyleCnt="6"/>
      <dgm:spPr/>
    </dgm:pt>
    <dgm:pt modelId="{3FAF1076-E68C-4167-8CD9-EFCB28534B05}" type="pres">
      <dgm:prSet presAssocID="{6BB5EA7E-1212-472D-B116-49FDCA7EB33C}" presName="node" presStyleLbl="node1" presStyleIdx="2" presStyleCnt="7">
        <dgm:presLayoutVars>
          <dgm:bulletEnabled val="1"/>
        </dgm:presLayoutVars>
      </dgm:prSet>
      <dgm:spPr/>
    </dgm:pt>
    <dgm:pt modelId="{19BFDDEF-BF98-4F2A-8C39-A261E9D0FBBC}" type="pres">
      <dgm:prSet presAssocID="{8DB257A1-EADD-44A3-AC62-38D47240FAC4}" presName="sibTrans" presStyleLbl="sibTrans2D1" presStyleIdx="2" presStyleCnt="6"/>
      <dgm:spPr/>
    </dgm:pt>
    <dgm:pt modelId="{52125127-F1F6-44D8-AF3C-CDCB04F0B505}" type="pres">
      <dgm:prSet presAssocID="{8DB257A1-EADD-44A3-AC62-38D47240FAC4}" presName="connectorText" presStyleLbl="sibTrans2D1" presStyleIdx="2" presStyleCnt="6"/>
      <dgm:spPr/>
    </dgm:pt>
    <dgm:pt modelId="{D8943C4B-0D57-4582-90AE-78ACC2326B42}" type="pres">
      <dgm:prSet presAssocID="{118796E9-980A-491E-A94C-924C0582807A}" presName="node" presStyleLbl="node1" presStyleIdx="3" presStyleCnt="7">
        <dgm:presLayoutVars>
          <dgm:bulletEnabled val="1"/>
        </dgm:presLayoutVars>
      </dgm:prSet>
      <dgm:spPr/>
    </dgm:pt>
    <dgm:pt modelId="{90E651C2-8437-4E11-A9B0-CCB95A6862BF}" type="pres">
      <dgm:prSet presAssocID="{55CEC086-F890-49E0-BED3-650B5B4F838B}" presName="sibTrans" presStyleLbl="sibTrans2D1" presStyleIdx="3" presStyleCnt="6"/>
      <dgm:spPr/>
    </dgm:pt>
    <dgm:pt modelId="{A624B840-7E75-412F-BD70-822562B47CFF}" type="pres">
      <dgm:prSet presAssocID="{55CEC086-F890-49E0-BED3-650B5B4F838B}" presName="connectorText" presStyleLbl="sibTrans2D1" presStyleIdx="3" presStyleCnt="6"/>
      <dgm:spPr/>
    </dgm:pt>
    <dgm:pt modelId="{CAC0BC06-17E5-42A1-8EF0-5EDF4E2DCA8D}" type="pres">
      <dgm:prSet presAssocID="{FF6EF241-8EA2-4012-8A8E-6269A77B489F}" presName="node" presStyleLbl="node1" presStyleIdx="4" presStyleCnt="7">
        <dgm:presLayoutVars>
          <dgm:bulletEnabled val="1"/>
        </dgm:presLayoutVars>
      </dgm:prSet>
      <dgm:spPr/>
    </dgm:pt>
    <dgm:pt modelId="{BD77007B-9DA6-477B-99B0-1D4812A4CDBB}" type="pres">
      <dgm:prSet presAssocID="{CE4C9D4F-92A4-4429-83E2-37C6589A2459}" presName="sibTrans" presStyleLbl="sibTrans2D1" presStyleIdx="4" presStyleCnt="6"/>
      <dgm:spPr/>
    </dgm:pt>
    <dgm:pt modelId="{D022D0D0-55A4-488E-9696-76A9DB2108FC}" type="pres">
      <dgm:prSet presAssocID="{CE4C9D4F-92A4-4429-83E2-37C6589A2459}" presName="connectorText" presStyleLbl="sibTrans2D1" presStyleIdx="4" presStyleCnt="6"/>
      <dgm:spPr/>
    </dgm:pt>
    <dgm:pt modelId="{64A2C765-31CB-4F07-925F-CDBACEE0DABB}" type="pres">
      <dgm:prSet presAssocID="{0248FEC1-E7C9-4AF6-ABFE-316A30936A35}" presName="node" presStyleLbl="node1" presStyleIdx="5" presStyleCnt="7">
        <dgm:presLayoutVars>
          <dgm:bulletEnabled val="1"/>
        </dgm:presLayoutVars>
      </dgm:prSet>
      <dgm:spPr/>
    </dgm:pt>
    <dgm:pt modelId="{399C29DF-FC2B-431B-82AB-F6386FDE1447}" type="pres">
      <dgm:prSet presAssocID="{A0CDE6A7-6880-4829-B1B3-5E46B957A1F6}" presName="sibTrans" presStyleLbl="sibTrans2D1" presStyleIdx="5" presStyleCnt="6"/>
      <dgm:spPr/>
    </dgm:pt>
    <dgm:pt modelId="{97834B19-D057-4284-AD7F-EEAAF8C047D7}" type="pres">
      <dgm:prSet presAssocID="{A0CDE6A7-6880-4829-B1B3-5E46B957A1F6}" presName="connectorText" presStyleLbl="sibTrans2D1" presStyleIdx="5" presStyleCnt="6"/>
      <dgm:spPr/>
    </dgm:pt>
    <dgm:pt modelId="{952652E2-283B-4AC6-B84A-4C2338D236AB}" type="pres">
      <dgm:prSet presAssocID="{76BC66E7-5C40-4332-95BD-047A2FDABC88}" presName="node" presStyleLbl="node1" presStyleIdx="6" presStyleCnt="7">
        <dgm:presLayoutVars>
          <dgm:bulletEnabled val="1"/>
        </dgm:presLayoutVars>
      </dgm:prSet>
      <dgm:spPr/>
    </dgm:pt>
  </dgm:ptLst>
  <dgm:cxnLst>
    <dgm:cxn modelId="{07AEE509-A3B4-4140-A305-5368DED962A6}" type="presOf" srcId="{118796E9-980A-491E-A94C-924C0582807A}" destId="{D8943C4B-0D57-4582-90AE-78ACC2326B42}" srcOrd="0" destOrd="0" presId="urn:microsoft.com/office/officeart/2005/8/layout/process1"/>
    <dgm:cxn modelId="{00B7900B-5442-4585-9B2E-D9ADA40E6A3C}" type="presOf" srcId="{76BC66E7-5C40-4332-95BD-047A2FDABC88}" destId="{952652E2-283B-4AC6-B84A-4C2338D236AB}" srcOrd="0" destOrd="0" presId="urn:microsoft.com/office/officeart/2005/8/layout/process1"/>
    <dgm:cxn modelId="{50ABAD1B-C3BF-4D30-86CA-E8B69031CF7B}" type="presOf" srcId="{CE4C9D4F-92A4-4429-83E2-37C6589A2459}" destId="{D022D0D0-55A4-488E-9696-76A9DB2108FC}" srcOrd="1" destOrd="0" presId="urn:microsoft.com/office/officeart/2005/8/layout/process1"/>
    <dgm:cxn modelId="{1EF7C71E-454B-456D-AE55-7BA1882B5149}" type="presOf" srcId="{8DB257A1-EADD-44A3-AC62-38D47240FAC4}" destId="{19BFDDEF-BF98-4F2A-8C39-A261E9D0FBBC}" srcOrd="0" destOrd="0" presId="urn:microsoft.com/office/officeart/2005/8/layout/process1"/>
    <dgm:cxn modelId="{13616324-E2A6-445E-8DEB-1A36931E993B}" type="presOf" srcId="{A0CDE6A7-6880-4829-B1B3-5E46B957A1F6}" destId="{399C29DF-FC2B-431B-82AB-F6386FDE1447}" srcOrd="0" destOrd="0" presId="urn:microsoft.com/office/officeart/2005/8/layout/process1"/>
    <dgm:cxn modelId="{4D3B832D-941A-4BD7-AF19-52C1D10F9FFC}" type="presOf" srcId="{55CEC086-F890-49E0-BED3-650B5B4F838B}" destId="{90E651C2-8437-4E11-A9B0-CCB95A6862BF}" srcOrd="0" destOrd="0" presId="urn:microsoft.com/office/officeart/2005/8/layout/process1"/>
    <dgm:cxn modelId="{804AE438-4ED7-47DC-89BE-03D14037100C}" type="presOf" srcId="{CD782BC7-75CD-4382-919A-56FCC6A8EF5B}" destId="{FD8AFD80-61B7-405A-BC16-28690ECD555F}" srcOrd="0" destOrd="0" presId="urn:microsoft.com/office/officeart/2005/8/layout/process1"/>
    <dgm:cxn modelId="{09E73F70-E6E5-49CD-BF8C-3CC11D62BF59}" type="presOf" srcId="{CD782BC7-75CD-4382-919A-56FCC6A8EF5B}" destId="{3D7A7A4B-5C16-4FBE-A2DE-B5C98C31B599}" srcOrd="1" destOrd="0" presId="urn:microsoft.com/office/officeart/2005/8/layout/process1"/>
    <dgm:cxn modelId="{4A977D73-0F71-4FBD-868D-AD48D8DF2E94}" type="presOf" srcId="{0248FEC1-E7C9-4AF6-ABFE-316A30936A35}" destId="{64A2C765-31CB-4F07-925F-CDBACEE0DABB}" srcOrd="0" destOrd="0" presId="urn:microsoft.com/office/officeart/2005/8/layout/process1"/>
    <dgm:cxn modelId="{0C969B55-8C0F-4A8D-B586-961A55AE8A2C}" type="presOf" srcId="{4ABAF566-9C88-4320-B913-B283F72491A9}" destId="{58115A78-8C86-4465-AB5F-01AF0507B46A}" srcOrd="0" destOrd="0" presId="urn:microsoft.com/office/officeart/2005/8/layout/process1"/>
    <dgm:cxn modelId="{1563A681-B87E-4FAB-88AB-2167EE532D6F}" type="presOf" srcId="{FF4479F3-1EBF-4F6B-BE7A-8115F6E0AAE0}" destId="{EB919CFB-98F4-4EA1-B887-C5CE5C1DF72A}" srcOrd="1" destOrd="0" presId="urn:microsoft.com/office/officeart/2005/8/layout/process1"/>
    <dgm:cxn modelId="{6D37CA8D-F463-4A98-84D0-935DCEC42EC7}" srcId="{843251E2-2859-4A78-B581-EDDAEC208F44}" destId="{6BB5EA7E-1212-472D-B116-49FDCA7EB33C}" srcOrd="2" destOrd="0" parTransId="{05412E1D-37E3-4F54-B093-A10ACAC1E709}" sibTransId="{8DB257A1-EADD-44A3-AC62-38D47240FAC4}"/>
    <dgm:cxn modelId="{B906908E-EF2C-4FF9-8F84-EAF7CC8A68F6}" srcId="{843251E2-2859-4A78-B581-EDDAEC208F44}" destId="{0248FEC1-E7C9-4AF6-ABFE-316A30936A35}" srcOrd="5" destOrd="0" parTransId="{62595A0F-5C1A-4350-8B63-0DD41258C0BD}" sibTransId="{A0CDE6A7-6880-4829-B1B3-5E46B957A1F6}"/>
    <dgm:cxn modelId="{A61C379C-5F83-48C2-9A5E-B20FAB2479F1}" srcId="{843251E2-2859-4A78-B581-EDDAEC208F44}" destId="{4ABAF566-9C88-4320-B913-B283F72491A9}" srcOrd="0" destOrd="0" parTransId="{D539FDF8-4372-4F29-98C5-90656913FC0C}" sibTransId="{FF4479F3-1EBF-4F6B-BE7A-8115F6E0AAE0}"/>
    <dgm:cxn modelId="{F0A1A2AF-E1B1-4695-8AC0-B82532049765}" srcId="{843251E2-2859-4A78-B581-EDDAEC208F44}" destId="{118796E9-980A-491E-A94C-924C0582807A}" srcOrd="3" destOrd="0" parTransId="{8C5D92EA-9ED2-4927-9F54-07ECBEDB143F}" sibTransId="{55CEC086-F890-49E0-BED3-650B5B4F838B}"/>
    <dgm:cxn modelId="{290064B0-1DAF-4495-9164-869133B72D69}" type="presOf" srcId="{A0CDE6A7-6880-4829-B1B3-5E46B957A1F6}" destId="{97834B19-D057-4284-AD7F-EEAAF8C047D7}" srcOrd="1" destOrd="0" presId="urn:microsoft.com/office/officeart/2005/8/layout/process1"/>
    <dgm:cxn modelId="{5EF46CB0-54C7-4B66-A455-88AAFDA63556}" srcId="{843251E2-2859-4A78-B581-EDDAEC208F44}" destId="{F3780166-383A-4D30-9853-0C4137109969}" srcOrd="1" destOrd="0" parTransId="{E9CA8E1D-8D70-4445-A079-4D17DDF04C9A}" sibTransId="{CD782BC7-75CD-4382-919A-56FCC6A8EF5B}"/>
    <dgm:cxn modelId="{EAAC67C5-4897-4641-9D54-CB628D277433}" srcId="{843251E2-2859-4A78-B581-EDDAEC208F44}" destId="{76BC66E7-5C40-4332-95BD-047A2FDABC88}" srcOrd="6" destOrd="0" parTransId="{14489197-FFD3-4F00-9263-0B5EF6A5F039}" sibTransId="{C64CE3C2-8BFC-433A-AA8A-BAA3E04E9476}"/>
    <dgm:cxn modelId="{787AB0CA-F7D9-4CE3-8BB6-27547816F1BC}" type="presOf" srcId="{6BB5EA7E-1212-472D-B116-49FDCA7EB33C}" destId="{3FAF1076-E68C-4167-8CD9-EFCB28534B05}" srcOrd="0" destOrd="0" presId="urn:microsoft.com/office/officeart/2005/8/layout/process1"/>
    <dgm:cxn modelId="{2E49EACD-0536-498B-94FB-898FF5CE0C20}" type="presOf" srcId="{FF4479F3-1EBF-4F6B-BE7A-8115F6E0AAE0}" destId="{FA5B6092-2444-4353-8747-02EEDF79668F}" srcOrd="0" destOrd="0" presId="urn:microsoft.com/office/officeart/2005/8/layout/process1"/>
    <dgm:cxn modelId="{BB4A41D0-B232-433F-9E00-0F032253A89F}" type="presOf" srcId="{843251E2-2859-4A78-B581-EDDAEC208F44}" destId="{044B4CEC-26ED-4BC7-B2D7-093C4B9636CB}" srcOrd="0" destOrd="0" presId="urn:microsoft.com/office/officeart/2005/8/layout/process1"/>
    <dgm:cxn modelId="{FCE76DE3-73B6-4AF4-928F-2C93F2167322}" srcId="{843251E2-2859-4A78-B581-EDDAEC208F44}" destId="{FF6EF241-8EA2-4012-8A8E-6269A77B489F}" srcOrd="4" destOrd="0" parTransId="{E35A5F85-2B21-494B-9B37-3D3CDC376317}" sibTransId="{CE4C9D4F-92A4-4429-83E2-37C6589A2459}"/>
    <dgm:cxn modelId="{E7D54FE7-ABEC-4A91-99BD-37A836BA6712}" type="presOf" srcId="{F3780166-383A-4D30-9853-0C4137109969}" destId="{5FE503DA-3008-4941-B03B-27FD1B99783B}" srcOrd="0" destOrd="0" presId="urn:microsoft.com/office/officeart/2005/8/layout/process1"/>
    <dgm:cxn modelId="{E356F7EB-8A04-4978-B91F-CC6322255F77}" type="presOf" srcId="{CE4C9D4F-92A4-4429-83E2-37C6589A2459}" destId="{BD77007B-9DA6-477B-99B0-1D4812A4CDBB}" srcOrd="0" destOrd="0" presId="urn:microsoft.com/office/officeart/2005/8/layout/process1"/>
    <dgm:cxn modelId="{8AAB5BF7-218B-498F-9E34-4DA7E4C2DEBB}" type="presOf" srcId="{8DB257A1-EADD-44A3-AC62-38D47240FAC4}" destId="{52125127-F1F6-44D8-AF3C-CDCB04F0B505}" srcOrd="1" destOrd="0" presId="urn:microsoft.com/office/officeart/2005/8/layout/process1"/>
    <dgm:cxn modelId="{7BA25CFC-175B-482E-AEA2-3594DCB53841}" type="presOf" srcId="{55CEC086-F890-49E0-BED3-650B5B4F838B}" destId="{A624B840-7E75-412F-BD70-822562B47CFF}" srcOrd="1" destOrd="0" presId="urn:microsoft.com/office/officeart/2005/8/layout/process1"/>
    <dgm:cxn modelId="{F52F8AFD-610E-4B9F-ACA5-6AAEF88F2C36}" type="presOf" srcId="{FF6EF241-8EA2-4012-8A8E-6269A77B489F}" destId="{CAC0BC06-17E5-42A1-8EF0-5EDF4E2DCA8D}" srcOrd="0" destOrd="0" presId="urn:microsoft.com/office/officeart/2005/8/layout/process1"/>
    <dgm:cxn modelId="{3F2ABFF0-6353-4666-9AE4-F20FA65DE92B}" type="presParOf" srcId="{044B4CEC-26ED-4BC7-B2D7-093C4B9636CB}" destId="{58115A78-8C86-4465-AB5F-01AF0507B46A}" srcOrd="0" destOrd="0" presId="urn:microsoft.com/office/officeart/2005/8/layout/process1"/>
    <dgm:cxn modelId="{A8AE9963-D2EB-4EFC-8BAC-39BC60286A6B}" type="presParOf" srcId="{044B4CEC-26ED-4BC7-B2D7-093C4B9636CB}" destId="{FA5B6092-2444-4353-8747-02EEDF79668F}" srcOrd="1" destOrd="0" presId="urn:microsoft.com/office/officeart/2005/8/layout/process1"/>
    <dgm:cxn modelId="{9FC3871D-CD56-45DF-801E-55C587D43ABD}" type="presParOf" srcId="{FA5B6092-2444-4353-8747-02EEDF79668F}" destId="{EB919CFB-98F4-4EA1-B887-C5CE5C1DF72A}" srcOrd="0" destOrd="0" presId="urn:microsoft.com/office/officeart/2005/8/layout/process1"/>
    <dgm:cxn modelId="{F63685CD-2CAD-40A9-9A0E-733C9BB54F65}" type="presParOf" srcId="{044B4CEC-26ED-4BC7-B2D7-093C4B9636CB}" destId="{5FE503DA-3008-4941-B03B-27FD1B99783B}" srcOrd="2" destOrd="0" presId="urn:microsoft.com/office/officeart/2005/8/layout/process1"/>
    <dgm:cxn modelId="{3BD89946-9C8F-4F1C-8A9E-13BAD2670E2D}" type="presParOf" srcId="{044B4CEC-26ED-4BC7-B2D7-093C4B9636CB}" destId="{FD8AFD80-61B7-405A-BC16-28690ECD555F}" srcOrd="3" destOrd="0" presId="urn:microsoft.com/office/officeart/2005/8/layout/process1"/>
    <dgm:cxn modelId="{EB004B18-E746-42E1-A4D6-262B929CF335}" type="presParOf" srcId="{FD8AFD80-61B7-405A-BC16-28690ECD555F}" destId="{3D7A7A4B-5C16-4FBE-A2DE-B5C98C31B599}" srcOrd="0" destOrd="0" presId="urn:microsoft.com/office/officeart/2005/8/layout/process1"/>
    <dgm:cxn modelId="{654853C4-8C82-4F25-9579-5E389171D667}" type="presParOf" srcId="{044B4CEC-26ED-4BC7-B2D7-093C4B9636CB}" destId="{3FAF1076-E68C-4167-8CD9-EFCB28534B05}" srcOrd="4" destOrd="0" presId="urn:microsoft.com/office/officeart/2005/8/layout/process1"/>
    <dgm:cxn modelId="{936F204A-3832-4FDF-9E75-F61068C54564}" type="presParOf" srcId="{044B4CEC-26ED-4BC7-B2D7-093C4B9636CB}" destId="{19BFDDEF-BF98-4F2A-8C39-A261E9D0FBBC}" srcOrd="5" destOrd="0" presId="urn:microsoft.com/office/officeart/2005/8/layout/process1"/>
    <dgm:cxn modelId="{91ED6AC0-E9B4-4E51-9BFA-A3A2CAFAD095}" type="presParOf" srcId="{19BFDDEF-BF98-4F2A-8C39-A261E9D0FBBC}" destId="{52125127-F1F6-44D8-AF3C-CDCB04F0B505}" srcOrd="0" destOrd="0" presId="urn:microsoft.com/office/officeart/2005/8/layout/process1"/>
    <dgm:cxn modelId="{CED5D72B-D249-4096-A8FC-3A186349577A}" type="presParOf" srcId="{044B4CEC-26ED-4BC7-B2D7-093C4B9636CB}" destId="{D8943C4B-0D57-4582-90AE-78ACC2326B42}" srcOrd="6" destOrd="0" presId="urn:microsoft.com/office/officeart/2005/8/layout/process1"/>
    <dgm:cxn modelId="{82319D6F-7263-4E89-891D-C28C31F286C5}" type="presParOf" srcId="{044B4CEC-26ED-4BC7-B2D7-093C4B9636CB}" destId="{90E651C2-8437-4E11-A9B0-CCB95A6862BF}" srcOrd="7" destOrd="0" presId="urn:microsoft.com/office/officeart/2005/8/layout/process1"/>
    <dgm:cxn modelId="{F19855D9-0FC0-4425-9F8C-C7D825CD79F0}" type="presParOf" srcId="{90E651C2-8437-4E11-A9B0-CCB95A6862BF}" destId="{A624B840-7E75-412F-BD70-822562B47CFF}" srcOrd="0" destOrd="0" presId="urn:microsoft.com/office/officeart/2005/8/layout/process1"/>
    <dgm:cxn modelId="{6F87DCB7-CC6F-49AD-BAFC-F3AE21C78029}" type="presParOf" srcId="{044B4CEC-26ED-4BC7-B2D7-093C4B9636CB}" destId="{CAC0BC06-17E5-42A1-8EF0-5EDF4E2DCA8D}" srcOrd="8" destOrd="0" presId="urn:microsoft.com/office/officeart/2005/8/layout/process1"/>
    <dgm:cxn modelId="{5D8637C0-F4EB-4AAD-9E03-5AFC5B487A7F}" type="presParOf" srcId="{044B4CEC-26ED-4BC7-B2D7-093C4B9636CB}" destId="{BD77007B-9DA6-477B-99B0-1D4812A4CDBB}" srcOrd="9" destOrd="0" presId="urn:microsoft.com/office/officeart/2005/8/layout/process1"/>
    <dgm:cxn modelId="{9F7C390E-F7F7-4CA6-8A22-9C7B3CFB72F9}" type="presParOf" srcId="{BD77007B-9DA6-477B-99B0-1D4812A4CDBB}" destId="{D022D0D0-55A4-488E-9696-76A9DB2108FC}" srcOrd="0" destOrd="0" presId="urn:microsoft.com/office/officeart/2005/8/layout/process1"/>
    <dgm:cxn modelId="{8C1BB081-D8A4-48EC-85AB-8DB6FC860F54}" type="presParOf" srcId="{044B4CEC-26ED-4BC7-B2D7-093C4B9636CB}" destId="{64A2C765-31CB-4F07-925F-CDBACEE0DABB}" srcOrd="10" destOrd="0" presId="urn:microsoft.com/office/officeart/2005/8/layout/process1"/>
    <dgm:cxn modelId="{4A3D28BD-7A9F-418C-B8C3-DD7F2A4BC598}" type="presParOf" srcId="{044B4CEC-26ED-4BC7-B2D7-093C4B9636CB}" destId="{399C29DF-FC2B-431B-82AB-F6386FDE1447}" srcOrd="11" destOrd="0" presId="urn:microsoft.com/office/officeart/2005/8/layout/process1"/>
    <dgm:cxn modelId="{C6E1CF32-258A-4361-8BA8-C1EEAB3E6CEF}" type="presParOf" srcId="{399C29DF-FC2B-431B-82AB-F6386FDE1447}" destId="{97834B19-D057-4284-AD7F-EEAAF8C047D7}" srcOrd="0" destOrd="0" presId="urn:microsoft.com/office/officeart/2005/8/layout/process1"/>
    <dgm:cxn modelId="{090DB044-C6CF-4713-8819-A1095A2C6AFB}" type="presParOf" srcId="{044B4CEC-26ED-4BC7-B2D7-093C4B9636CB}" destId="{952652E2-283B-4AC6-B84A-4C2338D236AB}" srcOrd="1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115A78-8C86-4465-AB5F-01AF0507B46A}">
      <dsp:nvSpPr>
        <dsp:cNvPr id="0" name=""/>
        <dsp:cNvSpPr/>
      </dsp:nvSpPr>
      <dsp:spPr>
        <a:xfrm>
          <a:off x="2617" y="2426982"/>
          <a:ext cx="991123" cy="59467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300" kern="1200" dirty="0"/>
            <a:t>Persona</a:t>
          </a:r>
        </a:p>
      </dsp:txBody>
      <dsp:txXfrm>
        <a:off x="20034" y="2444399"/>
        <a:ext cx="956289" cy="559840"/>
      </dsp:txXfrm>
    </dsp:sp>
    <dsp:sp modelId="{FA5B6092-2444-4353-8747-02EEDF79668F}">
      <dsp:nvSpPr>
        <dsp:cNvPr id="0" name=""/>
        <dsp:cNvSpPr/>
      </dsp:nvSpPr>
      <dsp:spPr>
        <a:xfrm>
          <a:off x="1092853" y="2601420"/>
          <a:ext cx="210118" cy="245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000" kern="1200"/>
        </a:p>
      </dsp:txBody>
      <dsp:txXfrm>
        <a:off x="1092853" y="2650580"/>
        <a:ext cx="147083" cy="147478"/>
      </dsp:txXfrm>
    </dsp:sp>
    <dsp:sp modelId="{5FE503DA-3008-4941-B03B-27FD1B99783B}">
      <dsp:nvSpPr>
        <dsp:cNvPr id="0" name=""/>
        <dsp:cNvSpPr/>
      </dsp:nvSpPr>
      <dsp:spPr>
        <a:xfrm>
          <a:off x="1390190" y="2426982"/>
          <a:ext cx="991123" cy="59467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300" kern="1200" dirty="0" err="1"/>
            <a:t>Instruction</a:t>
          </a:r>
          <a:endParaRPr lang="tr-TR" sz="1300" kern="1200" dirty="0"/>
        </a:p>
      </dsp:txBody>
      <dsp:txXfrm>
        <a:off x="1407607" y="2444399"/>
        <a:ext cx="956289" cy="559840"/>
      </dsp:txXfrm>
    </dsp:sp>
    <dsp:sp modelId="{FD8AFD80-61B7-405A-BC16-28690ECD555F}">
      <dsp:nvSpPr>
        <dsp:cNvPr id="0" name=""/>
        <dsp:cNvSpPr/>
      </dsp:nvSpPr>
      <dsp:spPr>
        <a:xfrm>
          <a:off x="2480427" y="2601420"/>
          <a:ext cx="210118" cy="245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000" kern="1200"/>
        </a:p>
      </dsp:txBody>
      <dsp:txXfrm>
        <a:off x="2480427" y="2650580"/>
        <a:ext cx="147083" cy="147478"/>
      </dsp:txXfrm>
    </dsp:sp>
    <dsp:sp modelId="{3FAF1076-E68C-4167-8CD9-EFCB28534B05}">
      <dsp:nvSpPr>
        <dsp:cNvPr id="0" name=""/>
        <dsp:cNvSpPr/>
      </dsp:nvSpPr>
      <dsp:spPr>
        <a:xfrm>
          <a:off x="2777764" y="2426982"/>
          <a:ext cx="991123" cy="59467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300" kern="1200" dirty="0" err="1"/>
            <a:t>Context</a:t>
          </a:r>
          <a:endParaRPr lang="tr-TR" sz="1300" kern="1200" dirty="0"/>
        </a:p>
      </dsp:txBody>
      <dsp:txXfrm>
        <a:off x="2795181" y="2444399"/>
        <a:ext cx="956289" cy="559840"/>
      </dsp:txXfrm>
    </dsp:sp>
    <dsp:sp modelId="{19BFDDEF-BF98-4F2A-8C39-A261E9D0FBBC}">
      <dsp:nvSpPr>
        <dsp:cNvPr id="0" name=""/>
        <dsp:cNvSpPr/>
      </dsp:nvSpPr>
      <dsp:spPr>
        <a:xfrm>
          <a:off x="3868000" y="2601420"/>
          <a:ext cx="210118" cy="245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000" kern="1200"/>
        </a:p>
      </dsp:txBody>
      <dsp:txXfrm>
        <a:off x="3868000" y="2650580"/>
        <a:ext cx="147083" cy="147478"/>
      </dsp:txXfrm>
    </dsp:sp>
    <dsp:sp modelId="{D8943C4B-0D57-4582-90AE-78ACC2326B42}">
      <dsp:nvSpPr>
        <dsp:cNvPr id="0" name=""/>
        <dsp:cNvSpPr/>
      </dsp:nvSpPr>
      <dsp:spPr>
        <a:xfrm>
          <a:off x="4165338" y="2426982"/>
          <a:ext cx="991123" cy="59467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300" kern="1200" dirty="0"/>
            <a:t>Format</a:t>
          </a:r>
        </a:p>
      </dsp:txBody>
      <dsp:txXfrm>
        <a:off x="4182755" y="2444399"/>
        <a:ext cx="956289" cy="559840"/>
      </dsp:txXfrm>
    </dsp:sp>
    <dsp:sp modelId="{90E651C2-8437-4E11-A9B0-CCB95A6862BF}">
      <dsp:nvSpPr>
        <dsp:cNvPr id="0" name=""/>
        <dsp:cNvSpPr/>
      </dsp:nvSpPr>
      <dsp:spPr>
        <a:xfrm>
          <a:off x="5255574" y="2601420"/>
          <a:ext cx="210118" cy="245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000" kern="1200"/>
        </a:p>
      </dsp:txBody>
      <dsp:txXfrm>
        <a:off x="5255574" y="2650580"/>
        <a:ext cx="147083" cy="147478"/>
      </dsp:txXfrm>
    </dsp:sp>
    <dsp:sp modelId="{CAC0BC06-17E5-42A1-8EF0-5EDF4E2DCA8D}">
      <dsp:nvSpPr>
        <dsp:cNvPr id="0" name=""/>
        <dsp:cNvSpPr/>
      </dsp:nvSpPr>
      <dsp:spPr>
        <a:xfrm>
          <a:off x="5552911" y="2426982"/>
          <a:ext cx="991123" cy="59467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300" kern="1200" dirty="0" err="1"/>
            <a:t>Audience</a:t>
          </a:r>
          <a:endParaRPr lang="tr-TR" sz="1300" kern="1200" dirty="0"/>
        </a:p>
      </dsp:txBody>
      <dsp:txXfrm>
        <a:off x="5570328" y="2444399"/>
        <a:ext cx="956289" cy="559840"/>
      </dsp:txXfrm>
    </dsp:sp>
    <dsp:sp modelId="{BD77007B-9DA6-477B-99B0-1D4812A4CDBB}">
      <dsp:nvSpPr>
        <dsp:cNvPr id="0" name=""/>
        <dsp:cNvSpPr/>
      </dsp:nvSpPr>
      <dsp:spPr>
        <a:xfrm>
          <a:off x="6643147" y="2601420"/>
          <a:ext cx="210118" cy="245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000" kern="1200"/>
        </a:p>
      </dsp:txBody>
      <dsp:txXfrm>
        <a:off x="6643147" y="2650580"/>
        <a:ext cx="147083" cy="147478"/>
      </dsp:txXfrm>
    </dsp:sp>
    <dsp:sp modelId="{64A2C765-31CB-4F07-925F-CDBACEE0DABB}">
      <dsp:nvSpPr>
        <dsp:cNvPr id="0" name=""/>
        <dsp:cNvSpPr/>
      </dsp:nvSpPr>
      <dsp:spPr>
        <a:xfrm>
          <a:off x="6940485" y="2426982"/>
          <a:ext cx="991123" cy="59467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300" kern="1200"/>
            <a:t>Tone</a:t>
          </a:r>
          <a:endParaRPr lang="tr-TR" sz="1300" kern="1200" dirty="0"/>
        </a:p>
      </dsp:txBody>
      <dsp:txXfrm>
        <a:off x="6957902" y="2444399"/>
        <a:ext cx="956289" cy="559840"/>
      </dsp:txXfrm>
    </dsp:sp>
    <dsp:sp modelId="{399C29DF-FC2B-431B-82AB-F6386FDE1447}">
      <dsp:nvSpPr>
        <dsp:cNvPr id="0" name=""/>
        <dsp:cNvSpPr/>
      </dsp:nvSpPr>
      <dsp:spPr>
        <a:xfrm>
          <a:off x="8030721" y="2601420"/>
          <a:ext cx="210118" cy="245798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1000" kern="1200"/>
        </a:p>
      </dsp:txBody>
      <dsp:txXfrm>
        <a:off x="8030721" y="2650580"/>
        <a:ext cx="147083" cy="147478"/>
      </dsp:txXfrm>
    </dsp:sp>
    <dsp:sp modelId="{952652E2-283B-4AC6-B84A-4C2338D236AB}">
      <dsp:nvSpPr>
        <dsp:cNvPr id="0" name=""/>
        <dsp:cNvSpPr/>
      </dsp:nvSpPr>
      <dsp:spPr>
        <a:xfrm>
          <a:off x="8328058" y="2426982"/>
          <a:ext cx="991123" cy="59467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300" kern="1200" dirty="0"/>
            <a:t>Data</a:t>
          </a:r>
        </a:p>
      </dsp:txBody>
      <dsp:txXfrm>
        <a:off x="8345475" y="2444399"/>
        <a:ext cx="956289" cy="5598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png>
</file>

<file path=ppt/media/image12.png>
</file>

<file path=ppt/media/image13.png>
</file>

<file path=ppt/media/image18.png>
</file>

<file path=ppt/media/image20.png>
</file>

<file path=ppt/media/image2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12E477-B70C-4632-8391-C527C9281309}" type="datetimeFigureOut">
              <a:rPr lang="tr-TR" smtClean="0"/>
              <a:t>3.11.2025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C21EC2-CB17-468B-A2FC-B7715AAA317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8015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2035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89024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420619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96974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102977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040200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522254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5646253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38467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05409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94823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24106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356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8085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26798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70749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619835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D8BD707-D9CF-40AE-B4C6-C98DA3205C09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5533059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618229" y="611914"/>
            <a:ext cx="4919980" cy="96244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algn="ctr">
              <a:lnSpc>
                <a:spcPts val="3650"/>
              </a:lnSpc>
            </a:pPr>
            <a:r>
              <a:rPr lang="tr-TR" sz="3200" b="1" dirty="0">
                <a:solidFill>
                  <a:srgbClr val="FFFFFF"/>
                </a:solidFill>
                <a:latin typeface="Cambria"/>
                <a:cs typeface="Cambria"/>
              </a:rPr>
              <a:t>YZM423</a:t>
            </a:r>
          </a:p>
          <a:p>
            <a:pPr algn="ctr">
              <a:lnSpc>
                <a:spcPts val="3650"/>
              </a:lnSpc>
            </a:pPr>
            <a:r>
              <a:rPr lang="tr-TR" sz="3200" b="1" dirty="0">
                <a:solidFill>
                  <a:srgbClr val="FFFFFF"/>
                </a:solidFill>
                <a:latin typeface="Cambria"/>
                <a:cs typeface="Cambria"/>
              </a:rPr>
              <a:t>BÜYÜK DİL MODELLERİ</a:t>
            </a:r>
            <a:endParaRPr sz="3200" dirty="0">
              <a:latin typeface="Cambria"/>
              <a:cs typeface="Cambri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81200" y="1857393"/>
            <a:ext cx="8610600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tr-TR" sz="4800" spc="-10" dirty="0"/>
              <a:t>komut</a:t>
            </a:r>
            <a:br>
              <a:rPr lang="tr-TR" sz="4800" spc="-10" dirty="0"/>
            </a:br>
            <a:r>
              <a:rPr lang="tr-TR" sz="4800" spc="-10" dirty="0"/>
              <a:t>mühendisliği</a:t>
            </a:r>
            <a:br>
              <a:rPr lang="tr-TR" sz="4800" spc="-10" dirty="0"/>
            </a:br>
            <a:r>
              <a:rPr lang="tr-TR" sz="4800" spc="-10" dirty="0"/>
              <a:t>(</a:t>
            </a:r>
            <a:r>
              <a:rPr lang="tr-TR" sz="4800" spc="-10" dirty="0" err="1"/>
              <a:t>prompt</a:t>
            </a:r>
            <a:r>
              <a:rPr lang="tr-TR" sz="4800" spc="-10" dirty="0"/>
              <a:t> </a:t>
            </a:r>
            <a:r>
              <a:rPr lang="tr-TR" sz="4800" spc="-10" dirty="0" err="1"/>
              <a:t>engıneerıng</a:t>
            </a:r>
            <a:r>
              <a:rPr lang="tr-TR" sz="4800" spc="-10" dirty="0"/>
              <a:t>)</a:t>
            </a:r>
            <a:endParaRPr sz="4800" dirty="0"/>
          </a:p>
        </p:txBody>
      </p:sp>
      <p:sp>
        <p:nvSpPr>
          <p:cNvPr id="5" name="object 5"/>
          <p:cNvSpPr txBox="1">
            <a:spLocks noGrp="1"/>
          </p:cNvSpPr>
          <p:nvPr>
            <p:ph idx="1"/>
          </p:nvPr>
        </p:nvSpPr>
        <p:spPr>
          <a:xfrm>
            <a:off x="2860040" y="4876800"/>
            <a:ext cx="6436359" cy="888064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1905" algn="ctr">
              <a:lnSpc>
                <a:spcPct val="100000"/>
              </a:lnSpc>
              <a:spcBef>
                <a:spcPts val="1130"/>
              </a:spcBef>
            </a:pPr>
            <a:r>
              <a:rPr lang="tr-TR" b="1" spc="-10" dirty="0" err="1">
                <a:solidFill>
                  <a:srgbClr val="FFFFFF"/>
                </a:solidFill>
              </a:rPr>
              <a:t>Dr.Öğr.Üyesi</a:t>
            </a:r>
            <a:r>
              <a:rPr lang="tr-TR" b="1" spc="-10" dirty="0">
                <a:solidFill>
                  <a:srgbClr val="FFFFFF"/>
                </a:solidFill>
              </a:rPr>
              <a:t> Murat ŞİMŞEK</a:t>
            </a:r>
          </a:p>
          <a:p>
            <a:pPr marL="1905" algn="ctr">
              <a:lnSpc>
                <a:spcPct val="100000"/>
              </a:lnSpc>
              <a:spcBef>
                <a:spcPts val="1130"/>
              </a:spcBef>
            </a:pPr>
            <a:r>
              <a:rPr lang="tr-TR" b="1" spc="-10" dirty="0">
                <a:solidFill>
                  <a:srgbClr val="FFFFFF"/>
                </a:solidFill>
                <a:latin typeface="Cambria"/>
                <a:cs typeface="Cambria"/>
              </a:rPr>
              <a:t>Ostim Teknik Üniversitesi</a:t>
            </a:r>
            <a:endParaRPr b="1" dirty="0">
              <a:solidFill>
                <a:srgbClr val="FFFFFF"/>
              </a:solidFill>
              <a:latin typeface="Cambria"/>
              <a:cs typeface="Cambri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978640" y="6567902"/>
            <a:ext cx="160655" cy="20447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40"/>
              </a:spcBef>
            </a:pPr>
            <a:fld id="{81D60167-4931-47E6-BA6A-407CBD079E47}" type="slidenum">
              <a:rPr sz="1200" dirty="0">
                <a:solidFill>
                  <a:srgbClr val="888888"/>
                </a:solidFill>
                <a:latin typeface="Cambria"/>
                <a:cs typeface="Cambria"/>
              </a:rPr>
              <a:t>1</a:t>
            </a:fld>
            <a:endParaRPr sz="12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A0F15-6C06-A0DB-28C5-98C63EACD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CB5121D5-8215-EACA-95BA-8A7DAAE87D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Komut mühendisliği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C2CAA05-573D-7049-9343-D921F2E32F30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16D2C99B-2505-2A4C-4126-83940B525B62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D7C324-9EBB-AF29-C8F1-10A226969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5171"/>
            <a:ext cx="6773333" cy="5294489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21DE1C1F-4CAE-B721-4378-0B26A631F4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191" y="1584212"/>
            <a:ext cx="5164974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LLM bir tahmin makinesidir. Belirli bir girdiye, yani komuta dayanarak, ondan sonra gelebilecek kelimeleri tahmin etmeye çalışır.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Temelde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LLM'den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bir yanıt almak için komutun birkaç kelimeden fazla olması gerekmez.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tr-TR" altLang="tr-T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LLM, komutun ardından gelen kelimeleri tahmin etmeye çalışır.</a:t>
            </a:r>
          </a:p>
        </p:txBody>
      </p:sp>
    </p:spTree>
    <p:extLst>
      <p:ext uri="{BB962C8B-B14F-4D97-AF65-F5344CB8AC3E}">
        <p14:creationId xmlns:p14="http://schemas.microsoft.com/office/powerpoint/2010/main" val="3309434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A16BCB-5F2F-55BF-5446-7B07D1DD7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8AC5DCBF-2804-DD5D-6956-EA12937184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Komut mühendisliği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EA776BC-50A4-96C9-5AFC-5E9BA34574F8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45B6492C-CFA2-AE3A-92AE-9834E4A20AE1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7F9604-2567-DD5C-BD38-CDB1A3C89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628230"/>
            <a:ext cx="6773333" cy="4064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F6034C-EB62-9119-1B14-FAB5FB7D7756}"/>
              </a:ext>
            </a:extLst>
          </p:cNvPr>
          <p:cNvSpPr txBox="1"/>
          <p:nvPr/>
        </p:nvSpPr>
        <p:spPr>
          <a:xfrm>
            <a:off x="6957563" y="1951672"/>
            <a:ext cx="4167637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/>
              <a:t> </a:t>
            </a:r>
            <a:r>
              <a:rPr lang="tr-TR" dirty="0" err="1"/>
              <a:t>LLM'den</a:t>
            </a:r>
            <a:r>
              <a:rPr lang="tr-TR" dirty="0"/>
              <a:t> bir cümleyi olumlu veya olumsuz duyguya sahip olarak sınıflandırmasını isteyebiliriz. </a:t>
            </a:r>
          </a:p>
          <a:p>
            <a:endParaRPr lang="tr-TR" dirty="0"/>
          </a:p>
          <a:p>
            <a:r>
              <a:rPr lang="tr-TR" dirty="0" err="1"/>
              <a:t>Bu,en</a:t>
            </a:r>
            <a:r>
              <a:rPr lang="tr-TR" dirty="0"/>
              <a:t> temel komut istemini iki bileşenden oluşan bir komut istemine genişletir:</a:t>
            </a:r>
          </a:p>
          <a:p>
            <a:pPr marL="342900" indent="-342900">
              <a:buAutoNum type="arabicPeriod"/>
            </a:pPr>
            <a:r>
              <a:rPr lang="tr-TR" dirty="0"/>
              <a:t>talimatın kendisi</a:t>
            </a:r>
          </a:p>
          <a:p>
            <a:pPr marL="342900" indent="-342900">
              <a:buAutoNum type="arabicPeriod"/>
            </a:pPr>
            <a:r>
              <a:rPr lang="tr-TR" dirty="0"/>
              <a:t> talimatla ilgili veriler.</a:t>
            </a:r>
          </a:p>
        </p:txBody>
      </p:sp>
    </p:spTree>
    <p:extLst>
      <p:ext uri="{BB962C8B-B14F-4D97-AF65-F5344CB8AC3E}">
        <p14:creationId xmlns:p14="http://schemas.microsoft.com/office/powerpoint/2010/main" val="4646367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1CD42D-3B8B-00AE-CF2D-44A358BFF0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BC0E9D13-98D1-F848-A7A6-5C6995E518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Komut mühendisliği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1AC5DB7-0135-5E4A-FBF6-1224205294F0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2A16D09F-621C-1989-3624-922E0205D5EB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A20629-1E14-989A-93FC-E9A53BA25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12554"/>
            <a:ext cx="6773333" cy="479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448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87065-D54C-63BB-2145-0459F36F0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F127E6F0-070A-AC8B-68BB-C11533E34B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TALİMAT TEMELLİ KOMUT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D4F3685-33AE-5071-9083-96B190E32D0A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DFE747E4-1D9C-A19C-1B4D-12E23C867EFA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CD3ADF-2EF8-7346-8BD5-B1B0AD97F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290701"/>
            <a:ext cx="8610600" cy="42765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AE7425-3BC2-FE18-A567-787A68341DB3}"/>
              </a:ext>
            </a:extLst>
          </p:cNvPr>
          <p:cNvSpPr txBox="1"/>
          <p:nvPr/>
        </p:nvSpPr>
        <p:spPr>
          <a:xfrm>
            <a:off x="685800" y="6126057"/>
            <a:ext cx="10287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/>
              <a:t>Talimat Temelli Komut önemli bir rol oynadığı bir dizi kullanım örneğini göstermektedir. </a:t>
            </a:r>
          </a:p>
        </p:txBody>
      </p:sp>
    </p:spTree>
    <p:extLst>
      <p:ext uri="{BB962C8B-B14F-4D97-AF65-F5344CB8AC3E}">
        <p14:creationId xmlns:p14="http://schemas.microsoft.com/office/powerpoint/2010/main" val="19406297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DBAA9-B489-E637-CB7E-837CBA1AE4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4ED7F12F-0CE0-C57D-E465-4803EB55DF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TALİMAT TEMELLİ KOMUT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13837CC9-5289-F747-D29A-378155DD0C91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3A90B6C8-695B-4C98-C8AC-C1E9AE13BFF0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50EF5C-03FF-C101-5BA4-ADE98059D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924238"/>
            <a:ext cx="7732115" cy="581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33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5D4BC0-3136-E3E6-1306-85DDC0F710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85612A24-1C6C-38A7-1EDF-AC17583A96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TALİMAT TEMELLİ KOMUT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71BF7F2-DFDF-4723-BAFD-7AAB1D39B868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D6CEF0D1-97DE-6F7A-1ADE-56F93CDB3095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A2E88E-6FEC-D1C1-DFAF-BCABFBF5B878}"/>
              </a:ext>
            </a:extLst>
          </p:cNvPr>
          <p:cNvSpPr txBox="1"/>
          <p:nvPr/>
        </p:nvSpPr>
        <p:spPr>
          <a:xfrm>
            <a:off x="685800" y="1464244"/>
            <a:ext cx="10363199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buNone/>
            </a:pPr>
            <a:r>
              <a:rPr lang="tr-TR" dirty="0"/>
              <a:t>Bu görevler farklı talimatlar gerektirse de, çıktı kalitesini iyileştirmek için kullanılan komut tekniklerinde aslında birçok örtüşme vardır.</a:t>
            </a:r>
          </a:p>
          <a:p>
            <a:pPr rtl="0">
              <a:buNone/>
            </a:pPr>
            <a:endParaRPr lang="tr-TR" dirty="0"/>
          </a:p>
          <a:p>
            <a:pPr rtl="0">
              <a:buNone/>
            </a:pPr>
            <a:r>
              <a:rPr lang="tr-TR" dirty="0"/>
              <a:t>Bu tekniklerin kapsamlı olmayan bir listesi şöyledir:</a:t>
            </a:r>
          </a:p>
          <a:p>
            <a:pPr rtl="0">
              <a:buNone/>
            </a:pPr>
            <a:endParaRPr lang="tr-TR" dirty="0"/>
          </a:p>
          <a:p>
            <a:pPr rtl="0">
              <a:buNone/>
            </a:pPr>
            <a:r>
              <a:rPr lang="tr-TR" b="1" dirty="0"/>
              <a:t>Özgünlük</a:t>
            </a:r>
            <a:endParaRPr lang="tr-TR" dirty="0"/>
          </a:p>
          <a:p>
            <a:pPr rtl="0">
              <a:buNone/>
            </a:pPr>
            <a:r>
              <a:rPr lang="tr-TR" dirty="0"/>
              <a:t>Ne elde etmek istediğinizi doğru bir şekilde tanımlayın. </a:t>
            </a:r>
            <a:r>
              <a:rPr lang="tr-TR" dirty="0" err="1"/>
              <a:t>LLM’den</a:t>
            </a:r>
            <a:r>
              <a:rPr lang="tr-TR" dirty="0"/>
              <a:t> “Bir ürün için açıklama yaz” demek yerine, "Bir ürün için iki cümleden az ve resmi bir tonla açıklama yaz" deyin.</a:t>
            </a:r>
          </a:p>
          <a:p>
            <a:pPr rtl="0">
              <a:buNone/>
            </a:pPr>
            <a:endParaRPr lang="tr-TR" dirty="0"/>
          </a:p>
          <a:p>
            <a:pPr rtl="0">
              <a:buNone/>
            </a:pPr>
            <a:r>
              <a:rPr lang="tr-TR" b="1" dirty="0"/>
              <a:t>Halüsinasyon</a:t>
            </a:r>
            <a:endParaRPr lang="tr-TR" dirty="0"/>
          </a:p>
          <a:p>
            <a:pPr rtl="0">
              <a:buNone/>
            </a:pPr>
            <a:r>
              <a:rPr lang="tr-TR" dirty="0" err="1"/>
              <a:t>LLM'ler</a:t>
            </a:r>
            <a:r>
              <a:rPr lang="tr-TR" dirty="0"/>
              <a:t>, halüsinasyon olarak adlandırılan yanlış bilgileri kendinden emin bir şekilde üretebilir.</a:t>
            </a:r>
          </a:p>
          <a:p>
            <a:pPr rtl="0">
              <a:buNone/>
            </a:pPr>
            <a:r>
              <a:rPr lang="tr-TR" dirty="0"/>
              <a:t>Bunun etkisini azaltmak için, </a:t>
            </a:r>
            <a:r>
              <a:rPr lang="tr-TR" dirty="0" err="1"/>
              <a:t>LLM'den</a:t>
            </a:r>
            <a:r>
              <a:rPr lang="tr-TR" dirty="0"/>
              <a:t> yalnızca cevabı biliyorsa bir cevap üretmesini isteyebiliriz. Cevabı bilmiyorsa, “Bilmiyorum” şeklinde yanıt verebilir.</a:t>
            </a:r>
          </a:p>
          <a:p>
            <a:pPr rtl="0">
              <a:buNone/>
            </a:pPr>
            <a:endParaRPr lang="tr-TR" dirty="0"/>
          </a:p>
          <a:p>
            <a:pPr rtl="0">
              <a:buNone/>
            </a:pPr>
            <a:r>
              <a:rPr lang="tr-TR" b="1" dirty="0"/>
              <a:t>Sıra</a:t>
            </a:r>
            <a:endParaRPr lang="tr-TR" dirty="0"/>
          </a:p>
          <a:p>
            <a:pPr rtl="0">
              <a:buNone/>
            </a:pPr>
            <a:r>
              <a:rPr lang="tr-TR" dirty="0"/>
              <a:t>Komutunuzu talimatla başlatın veya bitirin. Özellikle uzun komutlarda, ortadaki bilgiler genellikle unutulur.1 </a:t>
            </a:r>
            <a:r>
              <a:rPr lang="tr-TR" dirty="0" err="1"/>
              <a:t>LLM'ler</a:t>
            </a:r>
            <a:r>
              <a:rPr lang="tr-TR" dirty="0"/>
              <a:t> komutun başındaki bilgilere (öncelik etkisi) veya komutun sonundaki bilgilere (yakınlık etkisi) odaklanma eğilimindedir.</a:t>
            </a:r>
          </a:p>
        </p:txBody>
      </p:sp>
    </p:spTree>
    <p:extLst>
      <p:ext uri="{BB962C8B-B14F-4D97-AF65-F5344CB8AC3E}">
        <p14:creationId xmlns:p14="http://schemas.microsoft.com/office/powerpoint/2010/main" val="3621346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EF7C9-9BE5-C953-002C-0C8F89B368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E6CF0F21-7B18-8DC7-0E81-1482BB3F59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Komutun potansiyel karmaşıklığı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16C4BAC1-CCB7-9553-5189-C4A148EC6E96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A37E5C6B-2215-3281-390E-90DBA9D802FB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E90349C-B020-81DE-B6D6-03FF14A046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6206240"/>
              </p:ext>
            </p:extLst>
          </p:nvPr>
        </p:nvGraphicFramePr>
        <p:xfrm>
          <a:off x="1295400" y="708054"/>
          <a:ext cx="9321800" cy="5448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326826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F1789-729E-8FE9-C636-F2F33A2030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C5D00531-1348-BC0E-49D4-AB3249D4C1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persona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6BCF465-ED86-38FD-2E0F-5974D790F9D9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FD6AAD1B-E55F-C253-53FD-FF0FF33B573F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134C2C-5F12-323D-0A13-AFCE7C390DB9}"/>
              </a:ext>
            </a:extLst>
          </p:cNvPr>
          <p:cNvSpPr txBox="1"/>
          <p:nvPr/>
        </p:nvSpPr>
        <p:spPr>
          <a:xfrm>
            <a:off x="152400" y="1676399"/>
            <a:ext cx="10591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tr-TR" dirty="0"/>
              <a:t>Persona</a:t>
            </a:r>
          </a:p>
          <a:p>
            <a:r>
              <a:rPr lang="tr-TR" dirty="0" err="1"/>
              <a:t>LLM'nin</a:t>
            </a:r>
            <a:r>
              <a:rPr lang="tr-TR" dirty="0"/>
              <a:t> üstlenmesi gereken roldür.</a:t>
            </a:r>
          </a:p>
          <a:p>
            <a:endParaRPr lang="tr-TR" dirty="0"/>
          </a:p>
          <a:p>
            <a:r>
              <a:rPr lang="tr-TR" dirty="0"/>
              <a:t> Örneğin, astrofizikle ilgili bir soru sormak istiyorsanız, "Sen astrofizik uzmanısın" ifadesini kullanın.</a:t>
            </a:r>
          </a:p>
        </p:txBody>
      </p:sp>
      <p:pic>
        <p:nvPicPr>
          <p:cNvPr id="9" name="Picture 8" descr="A blue rectangle with black text&#10;&#10;AI-generated content may be incorrect.">
            <a:extLst>
              <a:ext uri="{FF2B5EF4-FFF2-40B4-BE49-F238E27FC236}">
                <a16:creationId xmlns:a16="http://schemas.microsoft.com/office/drawing/2014/main" id="{8662244D-9131-66B1-3728-1C27CE0817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429000"/>
            <a:ext cx="51816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7964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B10CC-096E-0CCE-4389-86C335628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734BD791-68B5-2C32-9273-D4222E110F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Talimat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48FA33A-2E97-8BD8-CE7C-5653E46BA9A7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53889A5E-BE73-CDA0-5A2F-00A17A96EEC0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EAE04E-D98C-1096-50F9-3F434EB88034}"/>
              </a:ext>
            </a:extLst>
          </p:cNvPr>
          <p:cNvSpPr txBox="1"/>
          <p:nvPr/>
        </p:nvSpPr>
        <p:spPr>
          <a:xfrm>
            <a:off x="152400" y="1676400"/>
            <a:ext cx="10591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Görevin kendisidir.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 Bunun mümkün olduğunca spesifik olmasına dikkat edin.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Yorumlamaya fazla yer bırakmayın.</a:t>
            </a:r>
          </a:p>
        </p:txBody>
      </p:sp>
      <p:pic>
        <p:nvPicPr>
          <p:cNvPr id="8" name="Picture 7" descr="A close up of a sign&#10;&#10;AI-generated content may be incorrect.">
            <a:extLst>
              <a:ext uri="{FF2B5EF4-FFF2-40B4-BE49-F238E27FC236}">
                <a16:creationId xmlns:a16="http://schemas.microsoft.com/office/drawing/2014/main" id="{A122C7B7-F8E7-7812-B645-A157DBDC7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3124200"/>
            <a:ext cx="5181600" cy="307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8057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2B28A5-A55F-2EDE-2D33-19106C2AF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D1802773-E6F0-FF6F-999D-C84127B9A4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bağlam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B9763B0-7755-9CA6-9C6A-A1AE8EF34C84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DD8D8114-FD5B-516B-B57D-7464B25E4616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274664-40F5-556D-6A28-C3316030D6A6}"/>
              </a:ext>
            </a:extLst>
          </p:cNvPr>
          <p:cNvSpPr txBox="1"/>
          <p:nvPr/>
        </p:nvSpPr>
        <p:spPr>
          <a:xfrm>
            <a:off x="152400" y="1676400"/>
            <a:ext cx="10591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Sorunun veya görevin içeriğidir.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“Talimatın nedeni nedir?” gibi soruları yanıtlar.</a:t>
            </a:r>
          </a:p>
        </p:txBody>
      </p:sp>
    </p:spTree>
    <p:extLst>
      <p:ext uri="{BB962C8B-B14F-4D97-AF65-F5344CB8AC3E}">
        <p14:creationId xmlns:p14="http://schemas.microsoft.com/office/powerpoint/2010/main" val="2481310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5" dirty="0"/>
              <a:t>Büyük dil modelleri</a:t>
            </a:r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390057-CC85-15F9-3264-A7A47F997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371600"/>
            <a:ext cx="6858000" cy="479056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BA3A8D-C2E7-70A9-9326-8853E1BE6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6E8DCC31-C0C0-3EC6-3366-D2081CF144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format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0B19C20F-ED00-1362-5356-5F0000099FF6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3DB3841B-BECF-DB75-9036-8C8A825D35A2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E0C996-5D94-855A-3DAD-A7AC084FD97F}"/>
              </a:ext>
            </a:extLst>
          </p:cNvPr>
          <p:cNvSpPr txBox="1"/>
          <p:nvPr/>
        </p:nvSpPr>
        <p:spPr>
          <a:xfrm>
            <a:off x="54015" y="1676400"/>
            <a:ext cx="105918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/>
              <a:t>LLM'nin</a:t>
            </a:r>
            <a:r>
              <a:rPr lang="tr-TR" dirty="0"/>
              <a:t> oluşturulan metni çıktılarken kullanması gereken biçimdir.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Bu olmadan, LLM kendi başına bir biçim belirleyecektir ve bu da otomatik sistemlerde sorun yaratır.</a:t>
            </a:r>
          </a:p>
        </p:txBody>
      </p:sp>
    </p:spTree>
    <p:extLst>
      <p:ext uri="{BB962C8B-B14F-4D97-AF65-F5344CB8AC3E}">
        <p14:creationId xmlns:p14="http://schemas.microsoft.com/office/powerpoint/2010/main" val="19626633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221B98-7DB4-D7BF-A19B-0ADC0CE513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9E98B78D-2D69-9EE4-B2AC-77F61584C2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Hedef kitle (</a:t>
            </a:r>
            <a:r>
              <a:rPr lang="tr-TR" spc="-10" dirty="0" err="1"/>
              <a:t>audıence</a:t>
            </a:r>
            <a:r>
              <a:rPr lang="tr-TR" spc="-10" dirty="0"/>
              <a:t>)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32CA3475-98E1-C7FD-4FDC-0707D886BDE0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95911754-3C9A-1A1B-F592-F70A5F980230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D9213B-B309-0BEB-576B-AE1811C67D28}"/>
              </a:ext>
            </a:extLst>
          </p:cNvPr>
          <p:cNvSpPr txBox="1"/>
          <p:nvPr/>
        </p:nvSpPr>
        <p:spPr>
          <a:xfrm>
            <a:off x="54015" y="1676400"/>
            <a:ext cx="105918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Oluşturulan metnin hedefidir.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 Bu aynı zamanda oluşturulan çıktının seviyesini de tanımlar.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Eğitim amaçlı kullanımlarda, genellikle ELI5 (“5 yaşındaki bir çocuğa açıklayın”) kullanmak yararlıdır.</a:t>
            </a:r>
          </a:p>
        </p:txBody>
      </p:sp>
    </p:spTree>
    <p:extLst>
      <p:ext uri="{BB962C8B-B14F-4D97-AF65-F5344CB8AC3E}">
        <p14:creationId xmlns:p14="http://schemas.microsoft.com/office/powerpoint/2010/main" val="27211177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08506-773E-78A3-4BA9-67920F788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86223773-D95B-ADF6-477C-94615C2D2E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ton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BE19DB43-59E3-48C4-07C8-F05B67EED007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A66D315B-78B2-2020-4567-303D7E0066D0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E9E561-1FE2-B7CB-176C-85D2E44A0AB6}"/>
              </a:ext>
            </a:extLst>
          </p:cNvPr>
          <p:cNvSpPr txBox="1"/>
          <p:nvPr/>
        </p:nvSpPr>
        <p:spPr>
          <a:xfrm>
            <a:off x="54015" y="1676400"/>
            <a:ext cx="10591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 err="1"/>
              <a:t>LLM'nin</a:t>
            </a:r>
            <a:r>
              <a:rPr lang="tr-TR" dirty="0"/>
              <a:t> oluşturulan metinde kullanması gereken tondur.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tr-T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 Patronunuza resmi bir e-posta </a:t>
            </a:r>
            <a:r>
              <a:rPr lang="tr-TR" dirty="0" err="1"/>
              <a:t>yazıyorsanız,gayri</a:t>
            </a:r>
            <a:r>
              <a:rPr lang="tr-TR" dirty="0"/>
              <a:t> resmi ton kullanmak istemeyebilirsiniz.</a:t>
            </a:r>
          </a:p>
        </p:txBody>
      </p:sp>
    </p:spTree>
    <p:extLst>
      <p:ext uri="{BB962C8B-B14F-4D97-AF65-F5344CB8AC3E}">
        <p14:creationId xmlns:p14="http://schemas.microsoft.com/office/powerpoint/2010/main" val="26996704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82217-BE98-24DD-5371-E5816B29A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F8C295A1-401D-65B7-AF6F-1BF3FB12DE9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veri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3A54CAF-8372-A4F7-B1E5-2EE71174B5D9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6408F677-03F8-F4F5-19AE-1CF70A5C2FAC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F1591C-C65D-E5CD-43E4-2557EBA83D6C}"/>
              </a:ext>
            </a:extLst>
          </p:cNvPr>
          <p:cNvSpPr txBox="1"/>
          <p:nvPr/>
        </p:nvSpPr>
        <p:spPr>
          <a:xfrm>
            <a:off x="54015" y="1676400"/>
            <a:ext cx="10591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 dirty="0"/>
              <a:t>Görevle ilgili ana veridir.</a:t>
            </a:r>
          </a:p>
        </p:txBody>
      </p:sp>
    </p:spTree>
    <p:extLst>
      <p:ext uri="{BB962C8B-B14F-4D97-AF65-F5344CB8AC3E}">
        <p14:creationId xmlns:p14="http://schemas.microsoft.com/office/powerpoint/2010/main" val="16979470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42E288-C28B-CDC2-5297-8989A2CF9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DE393487-0C1A-B995-8D2A-175623F2C1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Komutun potansiyel karmaşıklığı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C57521B8-0CD3-CD1F-30F0-3562EE093E4B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009B3170-5CC5-2B64-3141-4F6FA731DB8E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4DC85A-8612-9697-A2CA-C1DC63945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7148" y="1392811"/>
            <a:ext cx="6773333" cy="510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277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4AC572-6CC5-848C-66F0-0D71A4C6F0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5932F40D-FEA0-597D-5F80-C5B681DA12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Komutun potansiyel karmaşıklığı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631C3F8-5DF8-F2A0-E4D4-20390CB158CC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FC89F34E-1FDA-A46D-4288-A3AD8032613E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AA86E3-3EB6-ED51-EBA5-152B3367F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295401"/>
            <a:ext cx="9112028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146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8FD388-2C26-8925-7139-47BE521714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BD9E100F-E864-2341-1030-FD236928FB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Bağlam içinde öğrenme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410512EE-03E6-E79C-27F1-9324E54A8F4E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F9CE4E95-FAB1-05D4-4AB7-FC528CB7BD5D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A58DD7-BC40-7207-FFA6-D2E03FEF7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142999"/>
            <a:ext cx="8610600" cy="475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86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BDCA32-CFD5-0867-978B-B4746F1D0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39CCAE19-B595-4169-E8CE-A9527E6657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Zincir Sorgulama: Sorunu Parçalamak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F4C20884-CECE-A0AA-F72F-B93196069EF7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9A9411EB-F35A-ACA3-CD24-449B322106D1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5AA468-C7F7-7E64-3851-2DE0635438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219200"/>
            <a:ext cx="8305800" cy="5135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111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D52FA-86F9-0CCB-2836-B6D4752667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DDAF2B8F-1767-3339-BBA1-DB35608546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Üretken modellerle akıl yürütme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151AC306-7FD9-196A-6AA1-94B53E5F92CF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4FD019EC-42E1-4CFC-08CD-28368D1A58C1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D02977-1F4E-D19E-50BB-C4956B2607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049189"/>
            <a:ext cx="7391400" cy="5469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9091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FC772-F17C-F371-5C87-CF108B148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55B5BC15-6BD6-1B65-44E7-98BD70BDAE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Üretken modellerle akıl yürütme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1D29E775-108C-64A1-26C3-B20922E2D7E3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C5B32B67-7F7C-B858-7694-5DB90F9D523A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6FD23F-8C69-0937-91C4-E7BE75A05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901179"/>
            <a:ext cx="6773333" cy="580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138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883CCC-F9EA-FBEA-A213-B31DE123B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3D0C9D00-2C27-9588-9E4E-B36CCA6E52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komut mühendisliği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B939190-11F8-2977-4545-0905FC3C699F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85BBB9D5-0FEC-197B-227B-BC01511147B8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B079D6-35BF-9014-5E90-A7BCC830D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600200"/>
            <a:ext cx="9448800" cy="3212592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4E1ACDBE-CD42-155E-AD20-B663CFF5A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2185" y="5794345"/>
            <a:ext cx="998438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 modeller, büyük miktarda metin verisi üzerinde önceden eğitilmiş ve genellikle belirli uygulamalar için ince ayar yapılmış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LLM'lerdir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284975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7A362-FF42-0CE1-000A-B16A9608C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54ACE353-C168-3090-CCD7-9DC158EAC3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Kendi Kendine Tutarlılık: Örnekleme Çıktıları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621EAD9D-2A4A-3B86-7E95-651AED40C03D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93CD8968-99B8-C903-ED78-E4DDB26484D6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7269D1-97F1-BC27-DF53-FAA00CD55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1049190"/>
            <a:ext cx="6781800" cy="524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9512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DD4213-52B0-7C7E-F9F9-5258170AF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81178808-70EB-D023-B344-BC3F5193A8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Düşünce ağacı: ara adımları keşfetme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7C42EDE-C351-7D64-E3C1-0C42FED91653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047CFD1C-846C-7C2C-4EE0-F93730C9A3D9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EF22C3-7C67-EA02-3A57-E497F1C01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094220"/>
            <a:ext cx="4948109" cy="563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204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47F92-BAF5-E359-55DB-A1D8A1B56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C2D7488D-6E03-BBC7-ECA3-10737EF2C4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Model çıktısının kontrolü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F3D9C4D-E754-2425-4B76-F198830FA330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EEEF98A7-D55D-888D-2373-BBCF87FE7B19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A6344F-57AE-7E93-11C3-C3277BFA2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49190"/>
            <a:ext cx="8358161" cy="4513407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AC066CFA-1463-716A-37A7-260ED6D896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5465" y="6130974"/>
            <a:ext cx="769838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tr-TR" altLang="tr-TR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Phi-3 şablonu, modelle etkileşimde bulunurken şunları bekler</a:t>
            </a:r>
          </a:p>
        </p:txBody>
      </p:sp>
    </p:spTree>
    <p:extLst>
      <p:ext uri="{BB962C8B-B14F-4D97-AF65-F5344CB8AC3E}">
        <p14:creationId xmlns:p14="http://schemas.microsoft.com/office/powerpoint/2010/main" val="290210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053E94-4ECC-0453-8BEA-46A574186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43B42407-75A2-4E41-272E-B18A292846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Model çıktısının kontrolü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808E0FD0-CBDA-B30A-069F-5B8B67D1D363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868CE7D8-01CE-1B95-C420-DE86F614B9F5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A4104C-81CA-924D-5D8C-5E1BBF3EF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14839"/>
            <a:ext cx="10084595" cy="2941341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A2EC373B-2E18-81B7-F0F9-8CB9DBA62B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101577"/>
            <a:ext cx="10899026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parametrelerini ayarlayarak istediğimiz çıktı türünü kontrol edebiliriz.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temperature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ve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top_p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dahil olmak üzere farklı parametreler mevcuttur.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Bu parametreler çıktının rastgeleliğini kontrol eder.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LLM'leri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heyecan verici bir teknoloji yapan şeylerden biri, aynı komut için farklı yanıtlar üretebilmesidir.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LLM bir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üretmesi gerektiğinde, olası her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token'a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bir olasılık sayısı atar.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“Ben bir...” cümlesinde, bu cümlenin ardından “car” veya “</a:t>
            </a:r>
            <a:r>
              <a:rPr lang="tr-TR" altLang="tr-TR" dirty="0" err="1">
                <a:latin typeface="Arial" panose="020B0604020202020204" pitchFamily="34" charset="0"/>
              </a:rPr>
              <a:t>truck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” gibi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tokenların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gelme olasılığı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genellikle “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elephant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” gibi bir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tokenın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gelme olasılığından daha yüksektir. Ancak, yine de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elephant”in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üretilme olasılığı vardır, ancak bu olasılık çok daha düşüktür.</a:t>
            </a:r>
          </a:p>
        </p:txBody>
      </p:sp>
    </p:spTree>
    <p:extLst>
      <p:ext uri="{BB962C8B-B14F-4D97-AF65-F5344CB8AC3E}">
        <p14:creationId xmlns:p14="http://schemas.microsoft.com/office/powerpoint/2010/main" val="3492891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9E4658-CC2F-CAEA-6BBF-CABBDFC8E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83FBD229-BD06-4490-74D6-6793201EE9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Model çıktısının kontrolü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652EE7C-0254-A860-D4CD-D1EBC6301680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03F28C2D-8F5D-E646-097E-C0173A9758B9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2872983-6A7B-1C7B-1EBE-D350B1B682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378576"/>
            <a:ext cx="10899026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temperature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üretilen metnin rastgeleliğini veya yaratıcılığını kontrol eder.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Daha az olası olan simgelerin seçilme olasılığını belirler.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Temel fikir, 0 sıcaklık her zaman en olası kelimeyi seçtiği için her seferinde aynı yanıtı üretmesidir.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Şekilde daha yüksek bir değer daha az olası kelimelerin üretilmesine izin verir.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Sonuç olarak, daha yüksek bir sıcaklık (örneğin, 0,8) genellikle daha çeşitli bir çıktıya neden olurken, daha düşük bir sıcaklık (örneğin, 0,2)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dahabelirleyici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bir çıktı oluşturur.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582C2A-5017-BAE6-3E47-CEAF7D1EF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188443"/>
            <a:ext cx="8000134" cy="273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867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C380D-1408-B921-2103-7864DBFC7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A98B7DE1-A1AF-DA82-2B84-250792F1C8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Model çıktısının kontrolü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36ABF0B5-A1BC-BCCB-450D-F59721E5D952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C3A46C5C-7741-DF86-84EE-B42A45543134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5B2817E-6EC6-795F-DD75-6E538B8909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240076"/>
            <a:ext cx="10899026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top_p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çekirdek örnekleme olarak da bilinir ve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LLM'nin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hangi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alt kümesini (çekirdek) dikkate alacağını kontrol eden bir örnekleme tekniğidir.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Toplam olasılığa ulaşana kadar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tokenleri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dikkate alır.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top_p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değerini 0,1 olarak ayarlarsak, daha az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tokenleri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dikkate alır.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top_p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değerini 1 olarak ayarlarsak, tüm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tokenleri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dikkate alır.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Değeri düşürdüğümüzde daha az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dikkate alınır ve genellikle daha az “yaratıcı” çıktı verilir.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Değeri artırdığımızda ise LLM daha fazla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arasından seçim yapabilir.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81C30F-1C70-CE8A-B6BA-9DEBF8E7D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046" y="1277157"/>
            <a:ext cx="6773333" cy="240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84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2B74B-26DC-4612-7E2F-B2D9714D6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CE1CA45E-A68B-694B-BF42-DB85508244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Model çıktısının kontrolü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4379687-23FA-9887-CAFC-059815A3CA1E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27E217FC-D660-1DB4-DD64-CAE7E4B68109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8EBCB651-F1C6-9DC9-6614-108314CC3B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794073"/>
            <a:ext cx="10899026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Benzer şekilde,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top_k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parametresi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LLM'nin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tam olarak kaç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tokeni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dikkate alabileceğini kontrol eder.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Değerini 100 olarak değiştirirseniz, LLM yalnızca en olası 100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tokeni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dikkate alır.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LLM'nin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 olası </a:t>
            </a:r>
            <a:r>
              <a:rPr kumimoji="0" lang="tr-TR" altLang="tr-TR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tokenleri</a:t>
            </a:r>
            <a:r>
              <a:rPr kumimoji="0" lang="tr-TR" altLang="tr-TR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nasıl belirlediğini anlamak için,.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7F309-1E32-3630-8CE6-378537F124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046" y="1277157"/>
            <a:ext cx="6773333" cy="240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245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E04F29-3400-6B08-1AAC-B570C1DA5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3F259321-49C1-2F6A-CDD8-F36BF2A143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5465" y="123512"/>
            <a:ext cx="11696700" cy="56618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tr-TR" spc="-10" dirty="0"/>
              <a:t>Model çıktısının kontrolü</a:t>
            </a:r>
            <a:endParaRPr dirty="0"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D87CAAB-3CE1-EADC-AE09-39F16DB14968}"/>
              </a:ext>
            </a:extLst>
          </p:cNvPr>
          <p:cNvSpPr txBox="1"/>
          <p:nvPr/>
        </p:nvSpPr>
        <p:spPr>
          <a:xfrm>
            <a:off x="12010135" y="6495389"/>
            <a:ext cx="10287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200">
              <a:latin typeface="Calibri"/>
              <a:cs typeface="Calibri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1586B621-CED4-DD8D-2A71-84B99E1B20F0}"/>
              </a:ext>
            </a:extLst>
          </p:cNvPr>
          <p:cNvSpPr/>
          <p:nvPr/>
        </p:nvSpPr>
        <p:spPr>
          <a:xfrm>
            <a:off x="761" y="86944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B4D81543-6EE4-E01A-B198-AE9D09E44D6F}"/>
              </a:ext>
            </a:extLst>
          </p:cNvPr>
          <p:cNvSpPr/>
          <p:nvPr/>
        </p:nvSpPr>
        <p:spPr>
          <a:xfrm>
            <a:off x="1295400" y="1270748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200" b="1" dirty="0"/>
              <a:t>Sıcaklık ve Top_p Parametreleri</a:t>
            </a:r>
            <a:endParaRPr lang="en-US" sz="3200" dirty="0"/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DD209851-C1BA-97A9-6B04-513AA51DABA0}"/>
              </a:ext>
            </a:extLst>
          </p:cNvPr>
          <p:cNvSpPr/>
          <p:nvPr/>
        </p:nvSpPr>
        <p:spPr>
          <a:xfrm>
            <a:off x="1295400" y="1978152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dirty="0"/>
              <a:t>Kullanım Senaryolarına Göre Parametre Seçimi</a:t>
            </a:r>
          </a:p>
        </p:txBody>
      </p:sp>
      <p:graphicFrame>
        <p:nvGraphicFramePr>
          <p:cNvPr id="10" name="Table 0">
            <a:extLst>
              <a:ext uri="{FF2B5EF4-FFF2-40B4-BE49-F238E27FC236}">
                <a16:creationId xmlns:a16="http://schemas.microsoft.com/office/drawing/2014/main" id="{5B284013-5A1E-B95C-F5B3-A913BA455C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5230665"/>
              </p:ext>
            </p:extLst>
          </p:nvPr>
        </p:nvGraphicFramePr>
        <p:xfrm>
          <a:off x="1295400" y="2526792"/>
          <a:ext cx="8229600" cy="3188208"/>
        </p:xfrm>
        <a:graphic>
          <a:graphicData uri="http://schemas.openxmlformats.org/drawingml/2006/table">
            <a:tbl>
              <a:tblPr/>
              <a:tblGrid>
                <a:gridCol w="1645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54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3504"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</a:rPr>
                        <a:t>Kullanım Senaryosu</a:t>
                      </a:r>
                      <a:endParaRPr lang="en-US" sz="1400" dirty="0"/>
                    </a:p>
                  </a:txBody>
                  <a:tcPr marT="91440" marB="91440" anchor="ctr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3E5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</a:rPr>
                        <a:t>Sıcaklık</a:t>
                      </a:r>
                      <a:endParaRPr lang="en-US" sz="1400" dirty="0"/>
                    </a:p>
                  </a:txBody>
                  <a:tcPr marT="91440" marB="91440" anchor="ctr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3E5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</a:rPr>
                        <a:t>Top_p</a:t>
                      </a:r>
                      <a:endParaRPr lang="en-US" sz="1400" dirty="0"/>
                    </a:p>
                  </a:txBody>
                  <a:tcPr marT="91440" marB="91440" anchor="ctr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3E50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</a:rPr>
                        <a:t>Açıklama</a:t>
                      </a:r>
                      <a:endParaRPr lang="en-US" sz="1400" dirty="0"/>
                    </a:p>
                  </a:txBody>
                  <a:tcPr marT="91440" marB="91440" anchor="ctr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C3E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Beyin Fırtınası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Yüksek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Yüksek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Geniş potansiyel token havuzuyla yüksek rastgelelik. Sonuçlar oldukça çeşitli olacak, genellikle çok yaratıcı ve beklenmedik çıktılara yol açacak.</a:t>
                      </a:r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2C3E50"/>
                          </a:solidFill>
                        </a:rPr>
                        <a:t>E-posta Oluşturma</a:t>
                      </a:r>
                      <a:endParaRPr lang="en-US" sz="1200" dirty="0"/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b="1" dirty="0">
                          <a:solidFill>
                            <a:srgbClr val="3498DB"/>
                          </a:solidFill>
                        </a:rPr>
                        <a:t>Düşük</a:t>
                      </a:r>
                      <a:endParaRPr lang="en-US" sz="1200" dirty="0"/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b="1" dirty="0">
                          <a:solidFill>
                            <a:srgbClr val="3498DB"/>
                          </a:solidFill>
                        </a:rPr>
                        <a:t>Düşük</a:t>
                      </a:r>
                      <a:endParaRPr lang="en-US" sz="1200" dirty="0"/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Yüksek olasılıklı tahmin edilen tokenlarla deterministik çıktı. Bu, öngörülebilir, odaklanmış ve muhafazakar çıktılarla sonuçlanır.</a:t>
                      </a:r>
                      <a:endParaRPr lang="en-US" sz="1100" dirty="0"/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Yaratıcı Yazı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Yüksek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Düşük</a:t>
                      </a:r>
                      <a:endParaRPr 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Küçük potansiyel token havuzuyla yüksek rastgelelik. Bu kombinasyon yaratıcı çıktılar üretir ancak yine de tutarlı kalır.</a:t>
                      </a:r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504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b="1" dirty="0">
                          <a:solidFill>
                            <a:srgbClr val="2C3E50"/>
                          </a:solidFill>
                        </a:rPr>
                        <a:t>Çeviri</a:t>
                      </a:r>
                      <a:endParaRPr lang="en-US" sz="1200" dirty="0"/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b="1" dirty="0">
                          <a:solidFill>
                            <a:srgbClr val="3498DB"/>
                          </a:solidFill>
                        </a:rPr>
                        <a:t>Düşük</a:t>
                      </a:r>
                      <a:endParaRPr lang="en-US" sz="1200" dirty="0"/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200" b="1" dirty="0">
                          <a:solidFill>
                            <a:srgbClr val="3498DB"/>
                          </a:solidFill>
                        </a:rPr>
                        <a:t>Yüksek</a:t>
                      </a:r>
                      <a:endParaRPr lang="en-US" sz="1200" dirty="0"/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Yüksek olasılıklı tahmin edilen tokenlarla deterministik çıktı. Daha geniş kelime dağarcığıyla tutarlı çıktı üretir, dilbilimsel çeşitlilik içeren çıktılara yol açar.</a:t>
                      </a:r>
                      <a:endParaRPr lang="en-US" sz="1100" dirty="0"/>
                    </a:p>
                  </a:txBody>
                  <a:tcPr marT="91440" marB="91440">
                    <a:lnL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6076489"/>
      </p:ext>
    </p:extLst>
  </p:cSld>
  <p:clrMapOvr>
    <a:masterClrMapping/>
  </p:clrMapOvr>
</p:sld>
</file>

<file path=ppt/theme/theme1.xml><?xml version="1.0" encoding="utf-8"?>
<a:theme xmlns:a="http://schemas.openxmlformats.org/drawingml/2006/main" name="Dilim">
  <a:themeElements>
    <a:clrScheme name="Dilim">
      <a:dk1>
        <a:sysClr val="windowText" lastClr="000000"/>
      </a:dk1>
      <a:lt1>
        <a:sysClr val="window" lastClr="FFFFFF"/>
      </a:lt1>
      <a:dk2>
        <a:srgbClr val="AD2E03"/>
      </a:dk2>
      <a:lt2>
        <a:srgbClr val="D75626"/>
      </a:lt2>
      <a:accent1>
        <a:srgbClr val="760603"/>
      </a:accent1>
      <a:accent2>
        <a:srgbClr val="FA9C1F"/>
      </a:accent2>
      <a:accent3>
        <a:srgbClr val="D9BB55"/>
      </a:accent3>
      <a:accent4>
        <a:srgbClr val="829551"/>
      </a:accent4>
      <a:accent5>
        <a:srgbClr val="58A28B"/>
      </a:accent5>
      <a:accent6>
        <a:srgbClr val="426480"/>
      </a:accent6>
      <a:hlink>
        <a:srgbClr val="460402"/>
      </a:hlink>
      <a:folHlink>
        <a:srgbClr val="991111"/>
      </a:folHlink>
    </a:clrScheme>
    <a:fontScheme name="Dilim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lim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903AAAE-3EA5-424A-B142-CC51DC1F897D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1172</TotalTime>
  <Words>976</Words>
  <Application>Microsoft Office PowerPoint</Application>
  <PresentationFormat>Widescreen</PresentationFormat>
  <Paragraphs>164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Aptos</vt:lpstr>
      <vt:lpstr>Arial</vt:lpstr>
      <vt:lpstr>Calibri</vt:lpstr>
      <vt:lpstr>Cambria</vt:lpstr>
      <vt:lpstr>Century Gothic</vt:lpstr>
      <vt:lpstr>Wingdings 3</vt:lpstr>
      <vt:lpstr>Dilim</vt:lpstr>
      <vt:lpstr>komut mühendisliği (prompt engıneerıng)</vt:lpstr>
      <vt:lpstr>Büyük dil modelleri</vt:lpstr>
      <vt:lpstr>komut mühendisliği</vt:lpstr>
      <vt:lpstr>Model çıktısının kontrolü</vt:lpstr>
      <vt:lpstr>Model çıktısının kontrolü</vt:lpstr>
      <vt:lpstr>Model çıktısının kontrolü</vt:lpstr>
      <vt:lpstr>Model çıktısının kontrolü</vt:lpstr>
      <vt:lpstr>Model çıktısının kontrolü</vt:lpstr>
      <vt:lpstr>Model çıktısının kontrolü</vt:lpstr>
      <vt:lpstr>Komut mühendisliği</vt:lpstr>
      <vt:lpstr>Komut mühendisliği</vt:lpstr>
      <vt:lpstr>Komut mühendisliği</vt:lpstr>
      <vt:lpstr>TALİMAT TEMELLİ KOMUT</vt:lpstr>
      <vt:lpstr>TALİMAT TEMELLİ KOMUT</vt:lpstr>
      <vt:lpstr>TALİMAT TEMELLİ KOMUT</vt:lpstr>
      <vt:lpstr>Komutun potansiyel karmaşıklığı</vt:lpstr>
      <vt:lpstr>persona</vt:lpstr>
      <vt:lpstr>Talimat</vt:lpstr>
      <vt:lpstr>bağlam</vt:lpstr>
      <vt:lpstr>format</vt:lpstr>
      <vt:lpstr>Hedef kitle (audıence)</vt:lpstr>
      <vt:lpstr>ton</vt:lpstr>
      <vt:lpstr>veri</vt:lpstr>
      <vt:lpstr>Komutun potansiyel karmaşıklığı</vt:lpstr>
      <vt:lpstr>Komutun potansiyel karmaşıklığı</vt:lpstr>
      <vt:lpstr>Bağlam içinde öğrenme</vt:lpstr>
      <vt:lpstr>Zincir Sorgulama: Sorunu Parçalamak</vt:lpstr>
      <vt:lpstr>Üretken modellerle akıl yürütme</vt:lpstr>
      <vt:lpstr>Üretken modellerle akıl yürütme</vt:lpstr>
      <vt:lpstr>Kendi Kendine Tutarlılık: Örnekleme Çıktıları</vt:lpstr>
      <vt:lpstr>Düşünce ağacı: ara adımları keşfetme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</dc:creator>
  <cp:lastModifiedBy>k127a</cp:lastModifiedBy>
  <cp:revision>109</cp:revision>
  <dcterms:created xsi:type="dcterms:W3CDTF">2024-09-06T11:48:08Z</dcterms:created>
  <dcterms:modified xsi:type="dcterms:W3CDTF">2025-11-03T13:50:26Z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2022-02-26T00:00:00Z</vt:filetime>
  </property>
  <property fmtid="{D5CDD505-2E9C-101B-9397-08002B2CF9AE}" pid="3" name="Creator">
    <vt:lpwstr>Microsoft® PowerPoint® for Microsoft 365</vt:lpwstr>
  </property>
  <property fmtid="{D5CDD505-2E9C-101B-9397-08002B2CF9AE}" pid="4" name="LastSaved">
    <vt:filetime>2024-09-06T00:00:00Z</vt:filetime>
  </property>
</Properties>
</file>